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5"/>
  </p:notesMasterIdLst>
  <p:sldIdLst>
    <p:sldId id="282"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74" r:id="rId20"/>
    <p:sldId id="275" r:id="rId21"/>
    <p:sldId id="276" r:id="rId22"/>
    <p:sldId id="285" r:id="rId23"/>
    <p:sldId id="286" r:id="rId24"/>
    <p:sldId id="289" r:id="rId25"/>
    <p:sldId id="290" r:id="rId26"/>
    <p:sldId id="291" r:id="rId27"/>
    <p:sldId id="866"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847" r:id="rId58"/>
    <p:sldId id="321" r:id="rId59"/>
    <p:sldId id="322" r:id="rId60"/>
    <p:sldId id="323" r:id="rId61"/>
    <p:sldId id="324" r:id="rId62"/>
    <p:sldId id="325" r:id="rId63"/>
    <p:sldId id="326" r:id="rId64"/>
    <p:sldId id="327" r:id="rId65"/>
    <p:sldId id="328" r:id="rId66"/>
    <p:sldId id="329" r:id="rId67"/>
    <p:sldId id="330" r:id="rId68"/>
    <p:sldId id="848" r:id="rId69"/>
    <p:sldId id="849" r:id="rId70"/>
    <p:sldId id="851" r:id="rId71"/>
    <p:sldId id="331" r:id="rId72"/>
    <p:sldId id="332" r:id="rId73"/>
    <p:sldId id="333" r:id="rId74"/>
    <p:sldId id="852"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5" r:id="rId105"/>
    <p:sldId id="366" r:id="rId106"/>
    <p:sldId id="367" r:id="rId107"/>
    <p:sldId id="368" r:id="rId108"/>
    <p:sldId id="369" r:id="rId109"/>
    <p:sldId id="370" r:id="rId110"/>
    <p:sldId id="371" r:id="rId111"/>
    <p:sldId id="372" r:id="rId112"/>
    <p:sldId id="373" r:id="rId113"/>
    <p:sldId id="374" r:id="rId114"/>
    <p:sldId id="375" r:id="rId115"/>
    <p:sldId id="376" r:id="rId116"/>
    <p:sldId id="377" r:id="rId117"/>
    <p:sldId id="380" r:id="rId118"/>
    <p:sldId id="381" r:id="rId119"/>
    <p:sldId id="382" r:id="rId120"/>
    <p:sldId id="383" r:id="rId121"/>
    <p:sldId id="384" r:id="rId122"/>
    <p:sldId id="385" r:id="rId123"/>
    <p:sldId id="386" r:id="rId124"/>
    <p:sldId id="387" r:id="rId125"/>
    <p:sldId id="388" r:id="rId126"/>
    <p:sldId id="389" r:id="rId127"/>
    <p:sldId id="390" r:id="rId128"/>
    <p:sldId id="391" r:id="rId129"/>
    <p:sldId id="853" r:id="rId130"/>
    <p:sldId id="854" r:id="rId131"/>
    <p:sldId id="855" r:id="rId132"/>
    <p:sldId id="856" r:id="rId133"/>
    <p:sldId id="857" r:id="rId134"/>
    <p:sldId id="858" r:id="rId135"/>
    <p:sldId id="393" r:id="rId136"/>
    <p:sldId id="394" r:id="rId137"/>
    <p:sldId id="395" r:id="rId138"/>
    <p:sldId id="396" r:id="rId139"/>
    <p:sldId id="397" r:id="rId140"/>
    <p:sldId id="398" r:id="rId141"/>
    <p:sldId id="402" r:id="rId142"/>
    <p:sldId id="403" r:id="rId143"/>
    <p:sldId id="404" r:id="rId144"/>
    <p:sldId id="405" r:id="rId145"/>
    <p:sldId id="406" r:id="rId146"/>
    <p:sldId id="407" r:id="rId147"/>
    <p:sldId id="413" r:id="rId148"/>
    <p:sldId id="414" r:id="rId149"/>
    <p:sldId id="415" r:id="rId150"/>
    <p:sldId id="416" r:id="rId151"/>
    <p:sldId id="417" r:id="rId152"/>
    <p:sldId id="418" r:id="rId153"/>
    <p:sldId id="419" r:id="rId154"/>
    <p:sldId id="420" r:id="rId155"/>
    <p:sldId id="421" r:id="rId156"/>
    <p:sldId id="422" r:id="rId157"/>
    <p:sldId id="423" r:id="rId158"/>
    <p:sldId id="424" r:id="rId159"/>
    <p:sldId id="425" r:id="rId160"/>
    <p:sldId id="428" r:id="rId161"/>
    <p:sldId id="429" r:id="rId162"/>
    <p:sldId id="430" r:id="rId163"/>
    <p:sldId id="431" r:id="rId164"/>
    <p:sldId id="434" r:id="rId165"/>
    <p:sldId id="435" r:id="rId166"/>
    <p:sldId id="436" r:id="rId167"/>
    <p:sldId id="437" r:id="rId168"/>
    <p:sldId id="438" r:id="rId169"/>
    <p:sldId id="439" r:id="rId170"/>
    <p:sldId id="440" r:id="rId171"/>
    <p:sldId id="441" r:id="rId172"/>
    <p:sldId id="442" r:id="rId173"/>
    <p:sldId id="443" r:id="rId174"/>
    <p:sldId id="444" r:id="rId175"/>
    <p:sldId id="445" r:id="rId176"/>
    <p:sldId id="446" r:id="rId177"/>
    <p:sldId id="447" r:id="rId178"/>
    <p:sldId id="448" r:id="rId179"/>
    <p:sldId id="449" r:id="rId180"/>
    <p:sldId id="451" r:id="rId181"/>
    <p:sldId id="452" r:id="rId182"/>
    <p:sldId id="453" r:id="rId183"/>
    <p:sldId id="454" r:id="rId184"/>
    <p:sldId id="455" r:id="rId185"/>
    <p:sldId id="456" r:id="rId186"/>
    <p:sldId id="457" r:id="rId187"/>
    <p:sldId id="458" r:id="rId188"/>
    <p:sldId id="459" r:id="rId189"/>
    <p:sldId id="460" r:id="rId190"/>
    <p:sldId id="461" r:id="rId191"/>
    <p:sldId id="462" r:id="rId192"/>
    <p:sldId id="463" r:id="rId193"/>
    <p:sldId id="464" r:id="rId194"/>
    <p:sldId id="465" r:id="rId195"/>
    <p:sldId id="466" r:id="rId196"/>
    <p:sldId id="467" r:id="rId197"/>
    <p:sldId id="468" r:id="rId198"/>
    <p:sldId id="469" r:id="rId199"/>
    <p:sldId id="470" r:id="rId200"/>
    <p:sldId id="471" r:id="rId201"/>
    <p:sldId id="472" r:id="rId202"/>
    <p:sldId id="473" r:id="rId203"/>
    <p:sldId id="477" r:id="rId204"/>
    <p:sldId id="478" r:id="rId205"/>
    <p:sldId id="479" r:id="rId206"/>
    <p:sldId id="480" r:id="rId207"/>
    <p:sldId id="481" r:id="rId208"/>
    <p:sldId id="482" r:id="rId209"/>
    <p:sldId id="483" r:id="rId210"/>
    <p:sldId id="484" r:id="rId211"/>
    <p:sldId id="485" r:id="rId212"/>
    <p:sldId id="486" r:id="rId213"/>
    <p:sldId id="487" r:id="rId214"/>
    <p:sldId id="488" r:id="rId215"/>
    <p:sldId id="489" r:id="rId216"/>
    <p:sldId id="490" r:id="rId217"/>
    <p:sldId id="491" r:id="rId218"/>
    <p:sldId id="492" r:id="rId219"/>
    <p:sldId id="493" r:id="rId220"/>
    <p:sldId id="494" r:id="rId221"/>
    <p:sldId id="495" r:id="rId222"/>
    <p:sldId id="496" r:id="rId223"/>
    <p:sldId id="497" r:id="rId224"/>
    <p:sldId id="498" r:id="rId225"/>
    <p:sldId id="499" r:id="rId226"/>
    <p:sldId id="500" r:id="rId227"/>
    <p:sldId id="501" r:id="rId228"/>
    <p:sldId id="502" r:id="rId229"/>
    <p:sldId id="503" r:id="rId230"/>
    <p:sldId id="504" r:id="rId231"/>
    <p:sldId id="505" r:id="rId232"/>
    <p:sldId id="506" r:id="rId233"/>
    <p:sldId id="507" r:id="rId234"/>
    <p:sldId id="508" r:id="rId235"/>
    <p:sldId id="509" r:id="rId236"/>
    <p:sldId id="510" r:id="rId237"/>
    <p:sldId id="511" r:id="rId238"/>
    <p:sldId id="512" r:id="rId239"/>
    <p:sldId id="513" r:id="rId240"/>
    <p:sldId id="514" r:id="rId241"/>
    <p:sldId id="515" r:id="rId242"/>
    <p:sldId id="516" r:id="rId243"/>
    <p:sldId id="517" r:id="rId244"/>
    <p:sldId id="518" r:id="rId245"/>
    <p:sldId id="519" r:id="rId246"/>
    <p:sldId id="520" r:id="rId247"/>
    <p:sldId id="521" r:id="rId248"/>
    <p:sldId id="522" r:id="rId249"/>
    <p:sldId id="523" r:id="rId250"/>
    <p:sldId id="524" r:id="rId251"/>
    <p:sldId id="525" r:id="rId252"/>
    <p:sldId id="526" r:id="rId253"/>
    <p:sldId id="527" r:id="rId254"/>
    <p:sldId id="528"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544" r:id="rId271"/>
    <p:sldId id="545" r:id="rId272"/>
    <p:sldId id="546" r:id="rId273"/>
    <p:sldId id="547" r:id="rId274"/>
    <p:sldId id="548" r:id="rId275"/>
    <p:sldId id="549" r:id="rId276"/>
    <p:sldId id="550" r:id="rId277"/>
    <p:sldId id="551" r:id="rId278"/>
    <p:sldId id="552" r:id="rId279"/>
    <p:sldId id="553" r:id="rId280"/>
    <p:sldId id="554" r:id="rId281"/>
    <p:sldId id="555" r:id="rId282"/>
    <p:sldId id="556" r:id="rId283"/>
    <p:sldId id="557" r:id="rId284"/>
    <p:sldId id="558" r:id="rId285"/>
    <p:sldId id="618" r:id="rId286"/>
    <p:sldId id="560" r:id="rId287"/>
    <p:sldId id="561" r:id="rId288"/>
    <p:sldId id="562" r:id="rId289"/>
    <p:sldId id="563" r:id="rId290"/>
    <p:sldId id="564" r:id="rId291"/>
    <p:sldId id="565" r:id="rId292"/>
    <p:sldId id="566" r:id="rId293"/>
    <p:sldId id="567" r:id="rId294"/>
    <p:sldId id="570" r:id="rId295"/>
    <p:sldId id="571" r:id="rId296"/>
    <p:sldId id="572" r:id="rId297"/>
    <p:sldId id="573" r:id="rId298"/>
    <p:sldId id="574" r:id="rId299"/>
    <p:sldId id="575" r:id="rId300"/>
    <p:sldId id="576" r:id="rId301"/>
    <p:sldId id="577" r:id="rId302"/>
    <p:sldId id="578" r:id="rId303"/>
    <p:sldId id="579" r:id="rId304"/>
    <p:sldId id="580" r:id="rId305"/>
    <p:sldId id="581" r:id="rId306"/>
    <p:sldId id="582" r:id="rId307"/>
    <p:sldId id="583" r:id="rId308"/>
    <p:sldId id="584" r:id="rId309"/>
    <p:sldId id="585" r:id="rId310"/>
    <p:sldId id="586" r:id="rId311"/>
    <p:sldId id="587" r:id="rId312"/>
    <p:sldId id="588" r:id="rId313"/>
    <p:sldId id="589" r:id="rId314"/>
    <p:sldId id="590" r:id="rId315"/>
    <p:sldId id="591" r:id="rId316"/>
    <p:sldId id="592" r:id="rId317"/>
    <p:sldId id="593" r:id="rId318"/>
    <p:sldId id="594" r:id="rId319"/>
    <p:sldId id="595" r:id="rId320"/>
    <p:sldId id="596" r:id="rId321"/>
    <p:sldId id="597" r:id="rId322"/>
    <p:sldId id="598" r:id="rId323"/>
    <p:sldId id="599" r:id="rId324"/>
    <p:sldId id="602" r:id="rId325"/>
    <p:sldId id="603" r:id="rId326"/>
    <p:sldId id="604" r:id="rId327"/>
    <p:sldId id="605" r:id="rId328"/>
    <p:sldId id="606" r:id="rId329"/>
    <p:sldId id="607" r:id="rId330"/>
    <p:sldId id="619" r:id="rId331"/>
    <p:sldId id="620" r:id="rId332"/>
    <p:sldId id="621" r:id="rId333"/>
    <p:sldId id="622" r:id="rId334"/>
    <p:sldId id="623" r:id="rId335"/>
    <p:sldId id="624" r:id="rId336"/>
    <p:sldId id="625" r:id="rId337"/>
    <p:sldId id="626" r:id="rId338"/>
    <p:sldId id="627" r:id="rId339"/>
    <p:sldId id="628" r:id="rId340"/>
    <p:sldId id="629" r:id="rId341"/>
    <p:sldId id="630" r:id="rId342"/>
    <p:sldId id="631" r:id="rId343"/>
    <p:sldId id="860" r:id="rId344"/>
    <p:sldId id="861" r:id="rId345"/>
    <p:sldId id="862" r:id="rId346"/>
    <p:sldId id="632" r:id="rId347"/>
    <p:sldId id="633" r:id="rId348"/>
    <p:sldId id="634" r:id="rId349"/>
    <p:sldId id="635" r:id="rId350"/>
    <p:sldId id="636" r:id="rId351"/>
    <p:sldId id="637" r:id="rId352"/>
    <p:sldId id="638" r:id="rId353"/>
    <p:sldId id="639" r:id="rId354"/>
    <p:sldId id="640" r:id="rId355"/>
    <p:sldId id="641" r:id="rId356"/>
    <p:sldId id="642" r:id="rId357"/>
    <p:sldId id="643" r:id="rId358"/>
    <p:sldId id="644" r:id="rId359"/>
    <p:sldId id="645" r:id="rId360"/>
    <p:sldId id="646" r:id="rId361"/>
    <p:sldId id="647" r:id="rId362"/>
    <p:sldId id="648" r:id="rId363"/>
    <p:sldId id="649" r:id="rId364"/>
    <p:sldId id="650" r:id="rId365"/>
    <p:sldId id="651" r:id="rId366"/>
    <p:sldId id="652" r:id="rId367"/>
    <p:sldId id="653" r:id="rId368"/>
    <p:sldId id="654" r:id="rId369"/>
    <p:sldId id="655" r:id="rId370"/>
    <p:sldId id="656" r:id="rId371"/>
    <p:sldId id="657" r:id="rId372"/>
    <p:sldId id="658" r:id="rId373"/>
    <p:sldId id="659" r:id="rId374"/>
    <p:sldId id="660" r:id="rId375"/>
    <p:sldId id="661" r:id="rId376"/>
    <p:sldId id="662" r:id="rId377"/>
    <p:sldId id="663" r:id="rId378"/>
    <p:sldId id="664" r:id="rId379"/>
    <p:sldId id="665" r:id="rId380"/>
    <p:sldId id="666" r:id="rId381"/>
    <p:sldId id="667" r:id="rId382"/>
    <p:sldId id="668" r:id="rId383"/>
    <p:sldId id="669" r:id="rId384"/>
    <p:sldId id="670" r:id="rId385"/>
    <p:sldId id="671" r:id="rId386"/>
    <p:sldId id="672" r:id="rId387"/>
    <p:sldId id="673" r:id="rId388"/>
    <p:sldId id="674" r:id="rId389"/>
    <p:sldId id="859" r:id="rId390"/>
    <p:sldId id="675" r:id="rId391"/>
    <p:sldId id="676" r:id="rId392"/>
    <p:sldId id="677" r:id="rId393"/>
    <p:sldId id="678" r:id="rId394"/>
    <p:sldId id="679" r:id="rId395"/>
    <p:sldId id="680" r:id="rId396"/>
    <p:sldId id="681" r:id="rId397"/>
    <p:sldId id="682" r:id="rId398"/>
    <p:sldId id="683" r:id="rId399"/>
    <p:sldId id="684" r:id="rId400"/>
    <p:sldId id="685" r:id="rId401"/>
    <p:sldId id="686" r:id="rId402"/>
    <p:sldId id="687" r:id="rId403"/>
    <p:sldId id="688" r:id="rId404"/>
    <p:sldId id="689" r:id="rId405"/>
    <p:sldId id="690" r:id="rId406"/>
    <p:sldId id="691" r:id="rId407"/>
    <p:sldId id="692" r:id="rId408"/>
    <p:sldId id="693" r:id="rId409"/>
    <p:sldId id="694" r:id="rId410"/>
    <p:sldId id="695" r:id="rId411"/>
    <p:sldId id="696" r:id="rId412"/>
    <p:sldId id="697" r:id="rId413"/>
    <p:sldId id="698" r:id="rId414"/>
    <p:sldId id="699" r:id="rId415"/>
    <p:sldId id="700" r:id="rId416"/>
    <p:sldId id="701" r:id="rId417"/>
    <p:sldId id="702" r:id="rId418"/>
    <p:sldId id="703" r:id="rId419"/>
    <p:sldId id="704" r:id="rId420"/>
    <p:sldId id="705" r:id="rId421"/>
    <p:sldId id="707" r:id="rId422"/>
    <p:sldId id="708" r:id="rId423"/>
    <p:sldId id="864" r:id="rId424"/>
    <p:sldId id="709" r:id="rId425"/>
    <p:sldId id="710" r:id="rId426"/>
    <p:sldId id="711" r:id="rId427"/>
    <p:sldId id="712" r:id="rId428"/>
    <p:sldId id="713" r:id="rId429"/>
    <p:sldId id="714" r:id="rId430"/>
    <p:sldId id="715" r:id="rId431"/>
    <p:sldId id="716" r:id="rId432"/>
    <p:sldId id="717" r:id="rId433"/>
    <p:sldId id="718" r:id="rId434"/>
    <p:sldId id="719" r:id="rId435"/>
    <p:sldId id="720" r:id="rId436"/>
    <p:sldId id="721" r:id="rId437"/>
    <p:sldId id="722" r:id="rId438"/>
    <p:sldId id="723" r:id="rId439"/>
    <p:sldId id="724" r:id="rId440"/>
    <p:sldId id="725" r:id="rId441"/>
    <p:sldId id="726" r:id="rId442"/>
    <p:sldId id="727" r:id="rId443"/>
    <p:sldId id="728" r:id="rId444"/>
    <p:sldId id="729" r:id="rId445"/>
    <p:sldId id="730" r:id="rId446"/>
    <p:sldId id="731" r:id="rId447"/>
    <p:sldId id="732" r:id="rId448"/>
    <p:sldId id="733" r:id="rId449"/>
    <p:sldId id="734" r:id="rId450"/>
    <p:sldId id="735" r:id="rId451"/>
    <p:sldId id="736" r:id="rId452"/>
    <p:sldId id="737" r:id="rId453"/>
    <p:sldId id="738" r:id="rId454"/>
    <p:sldId id="739" r:id="rId455"/>
    <p:sldId id="740" r:id="rId456"/>
    <p:sldId id="741" r:id="rId457"/>
    <p:sldId id="742" r:id="rId458"/>
    <p:sldId id="743" r:id="rId459"/>
    <p:sldId id="744" r:id="rId460"/>
    <p:sldId id="745" r:id="rId461"/>
    <p:sldId id="746" r:id="rId462"/>
    <p:sldId id="747" r:id="rId463"/>
    <p:sldId id="748" r:id="rId464"/>
    <p:sldId id="749" r:id="rId465"/>
    <p:sldId id="750" r:id="rId466"/>
    <p:sldId id="751" r:id="rId467"/>
    <p:sldId id="752" r:id="rId468"/>
    <p:sldId id="753" r:id="rId469"/>
    <p:sldId id="754" r:id="rId470"/>
    <p:sldId id="755" r:id="rId471"/>
    <p:sldId id="756" r:id="rId472"/>
    <p:sldId id="757" r:id="rId473"/>
    <p:sldId id="758" r:id="rId474"/>
    <p:sldId id="759" r:id="rId475"/>
    <p:sldId id="760" r:id="rId476"/>
    <p:sldId id="761" r:id="rId477"/>
    <p:sldId id="762" r:id="rId478"/>
    <p:sldId id="763" r:id="rId479"/>
    <p:sldId id="764" r:id="rId480"/>
    <p:sldId id="765" r:id="rId481"/>
    <p:sldId id="766" r:id="rId482"/>
    <p:sldId id="767" r:id="rId483"/>
    <p:sldId id="768" r:id="rId484"/>
    <p:sldId id="769" r:id="rId485"/>
    <p:sldId id="770" r:id="rId486"/>
    <p:sldId id="771" r:id="rId487"/>
    <p:sldId id="772" r:id="rId488"/>
    <p:sldId id="773" r:id="rId489"/>
    <p:sldId id="774" r:id="rId490"/>
    <p:sldId id="775" r:id="rId491"/>
    <p:sldId id="776" r:id="rId492"/>
    <p:sldId id="777" r:id="rId493"/>
    <p:sldId id="778" r:id="rId494"/>
    <p:sldId id="779" r:id="rId495"/>
    <p:sldId id="780" r:id="rId496"/>
    <p:sldId id="781" r:id="rId497"/>
    <p:sldId id="782" r:id="rId498"/>
    <p:sldId id="783" r:id="rId499"/>
    <p:sldId id="784" r:id="rId500"/>
    <p:sldId id="785" r:id="rId501"/>
    <p:sldId id="786" r:id="rId502"/>
    <p:sldId id="787" r:id="rId503"/>
    <p:sldId id="788" r:id="rId504"/>
    <p:sldId id="789" r:id="rId505"/>
    <p:sldId id="790" r:id="rId506"/>
    <p:sldId id="791" r:id="rId507"/>
    <p:sldId id="792" r:id="rId508"/>
    <p:sldId id="793" r:id="rId509"/>
    <p:sldId id="794" r:id="rId510"/>
    <p:sldId id="795" r:id="rId511"/>
    <p:sldId id="796" r:id="rId512"/>
    <p:sldId id="797" r:id="rId513"/>
    <p:sldId id="798" r:id="rId514"/>
    <p:sldId id="799" r:id="rId515"/>
    <p:sldId id="800" r:id="rId516"/>
    <p:sldId id="801" r:id="rId517"/>
    <p:sldId id="802" r:id="rId518"/>
    <p:sldId id="803" r:id="rId519"/>
    <p:sldId id="804" r:id="rId520"/>
    <p:sldId id="805" r:id="rId521"/>
    <p:sldId id="806" r:id="rId522"/>
    <p:sldId id="807" r:id="rId523"/>
    <p:sldId id="808" r:id="rId524"/>
    <p:sldId id="809" r:id="rId525"/>
    <p:sldId id="810" r:id="rId526"/>
    <p:sldId id="811" r:id="rId527"/>
    <p:sldId id="812" r:id="rId528"/>
    <p:sldId id="813" r:id="rId529"/>
    <p:sldId id="814" r:id="rId530"/>
    <p:sldId id="815" r:id="rId531"/>
    <p:sldId id="816" r:id="rId532"/>
    <p:sldId id="817" r:id="rId533"/>
    <p:sldId id="818" r:id="rId534"/>
    <p:sldId id="819" r:id="rId535"/>
    <p:sldId id="820" r:id="rId536"/>
    <p:sldId id="821" r:id="rId537"/>
    <p:sldId id="822" r:id="rId538"/>
    <p:sldId id="823" r:id="rId539"/>
    <p:sldId id="824" r:id="rId540"/>
    <p:sldId id="825" r:id="rId541"/>
    <p:sldId id="826" r:id="rId542"/>
    <p:sldId id="827" r:id="rId543"/>
    <p:sldId id="828" r:id="rId544"/>
    <p:sldId id="829" r:id="rId545"/>
    <p:sldId id="830" r:id="rId546"/>
    <p:sldId id="831" r:id="rId547"/>
    <p:sldId id="832" r:id="rId548"/>
    <p:sldId id="833" r:id="rId549"/>
    <p:sldId id="834" r:id="rId550"/>
    <p:sldId id="835" r:id="rId551"/>
    <p:sldId id="836" r:id="rId552"/>
    <p:sldId id="837" r:id="rId553"/>
    <p:sldId id="838" r:id="rId554"/>
    <p:sldId id="839" r:id="rId555"/>
    <p:sldId id="840" r:id="rId556"/>
    <p:sldId id="841" r:id="rId557"/>
    <p:sldId id="842" r:id="rId558"/>
    <p:sldId id="843" r:id="rId559"/>
    <p:sldId id="844" r:id="rId560"/>
    <p:sldId id="845" r:id="rId561"/>
    <p:sldId id="863" r:id="rId562"/>
    <p:sldId id="865" r:id="rId563"/>
    <p:sldId id="846" r:id="rId56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259"/>
            <p14:sldId id="260"/>
            <p14:sldId id="261"/>
            <p14:sldId id="26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744" y="9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presProps" Target="presProp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theme" Target="theme/theme1.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tableStyles" Target="tableStyle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notesMaster" Target="notesMasters/notesMaster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viewProps" Target="viewProp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1/11/2020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1/11/2020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1/11/2020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1/11/2020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7.xml"/><Relationship Id="rId4" Type="http://schemas.openxmlformats.org/officeDocument/2006/relationships/image" Target="../media/image109.jpeg"/></Relationships>
</file>

<file path=ppt/slides/_rels/slide3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jpeg"/></Relationships>
</file>

<file path=ppt/slides/_rels/slide31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1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jpeg"/></Relationships>
</file>

<file path=ppt/slides/_rels/slide31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1.gif"/><Relationship Id="rId2" Type="http://schemas.openxmlformats.org/officeDocument/2006/relationships/image" Target="../media/image130.gif"/><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31.gif"/><Relationship Id="rId2" Type="http://schemas.openxmlformats.org/officeDocument/2006/relationships/image" Target="../media/image130.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2285136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We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expressions [ [as] alias_name],... from &lt;r&gt;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1666050" y="3312383"/>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create, maintain and retrieve the relational database.</a:t>
            </a:r>
          </a:p>
        </p:txBody>
      </p:sp>
    </p:spTree>
    <p:extLst>
      <p:ext uri="{BB962C8B-B14F-4D97-AF65-F5344CB8AC3E}">
        <p14:creationId xmlns:p14="http://schemas.microsoft.com/office/powerpoint/2010/main" val="105294566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4479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education, </a:t>
              </a:r>
              <a:r>
                <a:rPr lang="en-US" sz="2000" dirty="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a:t>Data is a mess and needs to be processed to make it meaningful. The DIKW hierarchy describes how data evolves into information, knowledge, and wisdom respectively.</a:t>
            </a:r>
          </a:p>
        </p:txBody>
      </p:sp>
    </p:spTree>
    <p:extLst>
      <p:ext uri="{BB962C8B-B14F-4D97-AF65-F5344CB8AC3E}">
        <p14:creationId xmlns:p14="http://schemas.microsoft.com/office/powerpoint/2010/main" val="98349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Tree>
    <p:extLst>
      <p:ext uri="{BB962C8B-B14F-4D97-AF65-F5344CB8AC3E}">
        <p14:creationId xmlns:p14="http://schemas.microsoft.com/office/powerpoint/2010/main" val="123587026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p14="http://schemas.microsoft.com/office/powerpoint/2010/main" val="42336267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p14="http://schemas.microsoft.com/office/powerpoint/2010/main" val="316040139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22109901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2964985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3506185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03889875"/>
              </p:ext>
            </p:extLst>
          </p:nvPr>
        </p:nvGraphicFramePr>
        <p:xfrm>
          <a:off x="1676182" y="1676400"/>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786738"/>
            <a:ext cx="8838049"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07721"/>
            <a:ext cx="4019177"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val="259249106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15347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98221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72229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393367"/>
            <a:ext cx="8915400" cy="333988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'Task1', 0);</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'Task2', 1);</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'Task3', False);</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'Task4', True);</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'Task5', null);</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'Task6', 1&gt;2);</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'Task7', 1&lt;2);</a:t>
            </a:r>
            <a:endParaRPr lang="en-IN"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CD69873-8B20-4B86-9E1B-6F68D1A068E7}"/>
              </a:ext>
            </a:extLst>
          </p:cNvPr>
          <p:cNvPicPr>
            <a:picLocks noChangeAspect="1"/>
          </p:cNvPicPr>
          <p:nvPr/>
        </p:nvPicPr>
        <p:blipFill>
          <a:blip r:embed="rId2"/>
          <a:stretch>
            <a:fillRect/>
          </a:stretch>
        </p:blipFill>
        <p:spPr>
          <a:xfrm>
            <a:off x="7141131" y="2996953"/>
            <a:ext cx="3000043" cy="2736303"/>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997391"/>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1849155"/>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12" name="Picture 11">
            <a:extLst>
              <a:ext uri="{FF2B5EF4-FFF2-40B4-BE49-F238E27FC236}">
                <a16:creationId xmlns:a16="http://schemas.microsoft.com/office/drawing/2014/main" id="{07EF019D-11B2-400E-84D7-3CAC3D9475A5}"/>
              </a:ext>
            </a:extLst>
          </p:cNvPr>
          <p:cNvPicPr>
            <a:picLocks noChangeAspect="1"/>
          </p:cNvPicPr>
          <p:nvPr/>
        </p:nvPicPr>
        <p:blipFill>
          <a:blip r:embed="rId2"/>
          <a:stretch>
            <a:fillRect/>
          </a:stretch>
        </p:blipFill>
        <p:spPr>
          <a:xfrm>
            <a:off x="7027643" y="3976228"/>
            <a:ext cx="2610017" cy="1396712"/>
          </a:xfrm>
          <a:prstGeom prst="rect">
            <a:avLst/>
          </a:prstGeom>
        </p:spPr>
      </p:pic>
      <p:pic>
        <p:nvPicPr>
          <p:cNvPr id="13" name="Picture 12">
            <a:extLst>
              <a:ext uri="{FF2B5EF4-FFF2-40B4-BE49-F238E27FC236}">
                <a16:creationId xmlns:a16="http://schemas.microsoft.com/office/drawing/2014/main" id="{B60E18B9-B14C-4EA8-BB48-2B69CA2F225F}"/>
              </a:ext>
            </a:extLst>
          </p:cNvPr>
          <p:cNvPicPr>
            <a:picLocks noChangeAspect="1"/>
          </p:cNvPicPr>
          <p:nvPr/>
        </p:nvPicPr>
        <p:blipFill>
          <a:blip r:embed="rId3"/>
          <a:stretch>
            <a:fillRect/>
          </a:stretch>
        </p:blipFill>
        <p:spPr>
          <a:xfrm>
            <a:off x="7027643" y="1845671"/>
            <a:ext cx="2581802" cy="1439037"/>
          </a:xfrm>
          <a:prstGeom prst="rect">
            <a:avLst/>
          </a:prstGeom>
        </p:spPr>
      </p:pic>
      <p:sp>
        <p:nvSpPr>
          <p:cNvPr id="14" name="Rectangle 13">
            <a:extLst>
              <a:ext uri="{FF2B5EF4-FFF2-40B4-BE49-F238E27FC236}">
                <a16:creationId xmlns:a16="http://schemas.microsoft.com/office/drawing/2014/main" id="{38771BF8-9C3F-406F-8027-CCD0DB38F272}"/>
              </a:ext>
            </a:extLst>
          </p:cNvPr>
          <p:cNvSpPr/>
          <p:nvPr/>
        </p:nvSpPr>
        <p:spPr>
          <a:xfrm>
            <a:off x="1702157" y="407707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Tree>
    <p:extLst>
      <p:ext uri="{BB962C8B-B14F-4D97-AF65-F5344CB8AC3E}">
        <p14:creationId xmlns:p14="http://schemas.microsoft.com/office/powerpoint/2010/main" val="399581014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a:solidFill>
                  <a:srgbClr val="00B0F0"/>
                </a:solidFill>
              </a:rPr>
              <a:t>show </a:t>
            </a:r>
            <a:r>
              <a:rPr lang="en-US" sz="2400" dirty="0">
                <a:solidFill>
                  <a:srgbClr val="00B0F0"/>
                </a:solidFill>
              </a:rPr>
              <a:t>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Any application has three major parts .</a:t>
            </a:r>
          </a:p>
          <a:p>
            <a:pPr marL="914400" lvl="1" indent="-457200">
              <a:buFont typeface="+mj-lt"/>
              <a:buAutoNum type="arabicPeriod"/>
            </a:pPr>
            <a:r>
              <a:rPr lang="en-US" sz="2000" dirty="0">
                <a:latin typeface="Arial" panose="020B0604020202020204" pitchFamily="34" charset="0"/>
                <a:cs typeface="Arial" pitchFamily="34" charset="0"/>
              </a:rPr>
              <a:t>UI</a:t>
            </a:r>
          </a:p>
          <a:p>
            <a:pPr marL="914400" lvl="1" indent="-457200">
              <a:buFont typeface="+mj-lt"/>
              <a:buAutoNum type="arabicPeriod"/>
            </a:pPr>
            <a:r>
              <a:rPr lang="en-US" sz="2000" dirty="0">
                <a:latin typeface="Arial" panose="020B0604020202020204" pitchFamily="34" charset="0"/>
                <a:cs typeface="Arial" pitchFamily="34" charset="0"/>
              </a:rPr>
              <a:t>Middle Layer</a:t>
            </a:r>
          </a:p>
          <a:p>
            <a:pPr marL="914400" lvl="1" indent="-457200">
              <a:buFont typeface="+mj-lt"/>
              <a:buAutoNum type="arabicPeriod"/>
            </a:pPr>
            <a:r>
              <a:rPr lang="en-US" sz="2000" b="1" dirty="0">
                <a:solidFill>
                  <a:srgbClr val="FF0000"/>
                </a:solidFill>
                <a:latin typeface="Arial" pitchFamily="34" charset="0"/>
                <a:cs typeface="Arial" pitchFamily="34" charset="0"/>
              </a:rPr>
              <a:t>Database</a:t>
            </a:r>
          </a:p>
          <a:p>
            <a:endParaRPr lang="en-US" sz="2000" b="1" dirty="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867930676"/>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859914041"/>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val="9236627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57200"/>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6644" y="1437923"/>
            <a:ext cx="6095207"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4809322" y="3214686"/>
            <a:ext cx="2373278" cy="400110"/>
          </a:xfrm>
          <a:prstGeom prst="rect">
            <a:avLst/>
          </a:prstGeom>
        </p:spPr>
        <p:txBody>
          <a:bodyPr wrap="none">
            <a:spAutoFit/>
          </a:bodyPr>
          <a:lstStyle/>
          <a:p>
            <a:r>
              <a:rPr lang="en-US" sz="2000" dirty="0">
                <a:solidFill>
                  <a:srgbClr val="00B0F0"/>
                </a:solidFill>
              </a:rPr>
              <a:t>To limit or to restrict.</a:t>
            </a:r>
          </a:p>
        </p:txBody>
      </p:sp>
    </p:spTree>
    <p:extLst>
      <p:ext uri="{BB962C8B-B14F-4D97-AF65-F5344CB8AC3E}">
        <p14:creationId xmlns:p14="http://schemas.microsoft.com/office/powerpoint/2010/main" val="333049844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val="39219545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278608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869090"/>
            <a:ext cx="11784066" cy="1631216"/>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a:t>
            </a:r>
            <a:r>
              <a:rPr lang="en-US" sz="2000" b="1" dirty="0"/>
              <a:t>NULL</a:t>
            </a:r>
            <a:r>
              <a:rPr lang="en-US" sz="2000" dirty="0"/>
              <a:t>.</a:t>
            </a:r>
          </a:p>
          <a:p>
            <a:r>
              <a:rPr lang="en-US" sz="2000" dirty="0"/>
              <a:t>Also, if we have to insert data of 100 students of same branch, then the branch information will be repeated for all those 100 students.</a:t>
            </a:r>
          </a:p>
          <a:p>
            <a:r>
              <a:rPr lang="en-US" sz="2000" dirty="0"/>
              <a:t>These scenarios are nothing but </a:t>
            </a:r>
            <a:r>
              <a:rPr lang="en-US" sz="2000" b="1" dirty="0"/>
              <a:t>Insertion anomalies</a:t>
            </a:r>
            <a:r>
              <a:rPr lang="en-US" sz="2000" dirty="0"/>
              <a:t>.</a:t>
            </a:r>
          </a:p>
        </p:txBody>
      </p:sp>
      <p:sp>
        <p:nvSpPr>
          <p:cNvPr id="3" name="Rectangle 2"/>
          <p:cNvSpPr/>
          <p:nvPr/>
        </p:nvSpPr>
        <p:spPr>
          <a:xfrm>
            <a:off x="203174" y="3127717"/>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a:t>
            </a:r>
            <a:r>
              <a:rPr lang="en-US" sz="2000" dirty="0"/>
              <a:t>What if Mr. X leaves the college? or is no longer the HOD of computer science department? In that case all the student records will have to be updated, and if by mistake we miss any record, it will lead to data inconsistency. This is </a:t>
            </a:r>
            <a:r>
              <a:rPr lang="en-US" sz="2000" b="1" dirty="0"/>
              <a:t>Updation anomaly</a:t>
            </a:r>
            <a:r>
              <a:rPr lang="en-US" sz="2000" dirty="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03174" y="4770791"/>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a:t>
            </a:r>
            <a:r>
              <a:rPr lang="en-US" sz="2000" b="1" dirty="0"/>
              <a:t>Student</a:t>
            </a:r>
            <a:r>
              <a:rPr lang="en-US" sz="2000" dirty="0"/>
              <a:t> table, two different informations are kept together, Student information and Branch information. Hence, at the end of the academic year, if student records are deleted, we will also lose the branch information. This is </a:t>
            </a:r>
            <a:r>
              <a:rPr lang="en-US" sz="2000" b="1" dirty="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p:transition spd="slow"/>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chemeClr val="tx2">
                    <a:lumMod val="75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Tree>
    <p:extLst>
      <p:ext uri="{BB962C8B-B14F-4D97-AF65-F5344CB8AC3E}">
        <p14:creationId xmlns:p14="http://schemas.microsoft.com/office/powerpoint/2010/main" val="126939405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190413"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and 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4134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532453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but nevertheless it has some organizational properties like tags and other markers to separate semantic elements that makes it easier to analyze.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The unstructured data is growing quicker than others, experts say that 80 percent of the data in an organization are unstructured.</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66140"/>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523702" y="3000372"/>
            <a:ext cx="4786346" cy="830997"/>
          </a:xfrm>
          <a:prstGeom prst="rect">
            <a:avLst/>
          </a:prstGeom>
        </p:spPr>
        <p:txBody>
          <a:bodyPr wrap="square">
            <a:spAutoFit/>
          </a:bodyPr>
          <a:lstStyle/>
          <a:p>
            <a:r>
              <a:rPr lang="en-US" sz="2400" dirty="0">
                <a:solidFill>
                  <a:schemeClr val="accent4">
                    <a:lumMod val="75000"/>
                  </a:schemeClr>
                </a:solidFill>
              </a:rPr>
              <a:t>The primary key _id 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spTree>
    <p:extLst>
      <p:ext uri="{BB962C8B-B14F-4D97-AF65-F5344CB8AC3E}">
        <p14:creationId xmlns:p14="http://schemas.microsoft.com/office/powerpoint/2010/main" val="30330693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104129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4071942"/>
            <a:ext cx="8501122" cy="1200329"/>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Tree>
    <p:extLst>
      <p:ext uri="{BB962C8B-B14F-4D97-AF65-F5344CB8AC3E}">
        <p14:creationId xmlns:p14="http://schemas.microsoft.com/office/powerpoint/2010/main" val="147098895"/>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INT, c2 INT, c3 INT,c4 int </a:t>
            </a:r>
            <a:r>
              <a:rPr lang="en-US" sz="1600" b="1" dirty="0">
                <a:solidFill>
                  <a:srgbClr val="C00000"/>
                </a:solidFill>
                <a:latin typeface="Arial" panose="020B0604020202020204" pitchFamily="34" charset="0"/>
                <a:cs typeface="Arial" panose="020B0604020202020204" pitchFamily="34" charset="0"/>
              </a:rPr>
              <a:t>default (c2+c3)</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939" y="3886200"/>
            <a:ext cx="5044537" cy="1905000"/>
          </a:xfrm>
          <a:prstGeom prst="rect">
            <a:avLst/>
          </a:prstGeom>
        </p:spPr>
      </p:pic>
    </p:spTree>
    <p:extLst>
      <p:ext uri="{BB962C8B-B14F-4D97-AF65-F5344CB8AC3E}">
        <p14:creationId xmlns:p14="http://schemas.microsoft.com/office/powerpoint/2010/main" val="1982350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tx2"/>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1831</TotalTime>
  <Words>40428</Words>
  <Application>Microsoft Office PowerPoint</Application>
  <PresentationFormat>Custom</PresentationFormat>
  <Paragraphs>4738</Paragraphs>
  <Slides>563</Slides>
  <Notes>7</Notes>
  <HiddenSlides>41</HiddenSlides>
  <MMClips>0</MMClips>
  <ScaleCrop>false</ScaleCrop>
  <HeadingPairs>
    <vt:vector size="6" baseType="variant">
      <vt:variant>
        <vt:lpstr>Fonts Used</vt:lpstr>
      </vt:variant>
      <vt:variant>
        <vt:i4>27</vt:i4>
      </vt:variant>
      <vt:variant>
        <vt:lpstr>Theme</vt:lpstr>
      </vt:variant>
      <vt:variant>
        <vt:i4>1</vt:i4>
      </vt:variant>
      <vt:variant>
        <vt:lpstr>Slide Titles</vt:lpstr>
      </vt:variant>
      <vt:variant>
        <vt:i4>563</vt:i4>
      </vt:variant>
    </vt:vector>
  </HeadingPairs>
  <TitlesOfParts>
    <vt:vector size="591" baseType="lpstr">
      <vt:lpstr>SimSun</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241</cp:revision>
  <dcterms:created xsi:type="dcterms:W3CDTF">2019-04-24T09:11:59Z</dcterms:created>
  <dcterms:modified xsi:type="dcterms:W3CDTF">2020-01-11T06:28:18Z</dcterms:modified>
</cp:coreProperties>
</file>